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5"/>
  </p:notesMasterIdLst>
  <p:sldIdLst>
    <p:sldId id="256" r:id="rId2"/>
    <p:sldId id="257" r:id="rId3"/>
    <p:sldId id="280" r:id="rId4"/>
    <p:sldId id="259" r:id="rId5"/>
    <p:sldId id="279" r:id="rId6"/>
    <p:sldId id="260" r:id="rId7"/>
    <p:sldId id="261" r:id="rId8"/>
    <p:sldId id="282" r:id="rId9"/>
    <p:sldId id="262" r:id="rId10"/>
    <p:sldId id="265" r:id="rId11"/>
    <p:sldId id="283" r:id="rId12"/>
    <p:sldId id="284" r:id="rId13"/>
    <p:sldId id="27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9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30C5EE-3413-4FBC-9CD0-89FDF6C5345A}" v="11" dt="2023-08-29T00:51:27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44" y="2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dwika Lasota" userId="8af7e8536f9e44ec" providerId="LiveId" clId="{2D30C5EE-3413-4FBC-9CD0-89FDF6C5345A}"/>
    <pc:docChg chg="undo custSel addSld delSld modSld sldOrd">
      <pc:chgData name="Ludwika Lasota" userId="8af7e8536f9e44ec" providerId="LiveId" clId="{2D30C5EE-3413-4FBC-9CD0-89FDF6C5345A}" dt="2023-08-29T00:51:33.532" v="542" actId="1076"/>
      <pc:docMkLst>
        <pc:docMk/>
      </pc:docMkLst>
      <pc:sldChg chg="addSp delSp modSp mod">
        <pc:chgData name="Ludwika Lasota" userId="8af7e8536f9e44ec" providerId="LiveId" clId="{2D30C5EE-3413-4FBC-9CD0-89FDF6C5345A}" dt="2023-08-29T00:16:40.739" v="183" actId="1076"/>
        <pc:sldMkLst>
          <pc:docMk/>
          <pc:sldMk cId="0" sldId="259"/>
        </pc:sldMkLst>
        <pc:picChg chg="add mod">
          <ac:chgData name="Ludwika Lasota" userId="8af7e8536f9e44ec" providerId="LiveId" clId="{2D30C5EE-3413-4FBC-9CD0-89FDF6C5345A}" dt="2023-08-29T00:06:47.343" v="173" actId="1076"/>
          <ac:picMkLst>
            <pc:docMk/>
            <pc:sldMk cId="0" sldId="259"/>
            <ac:picMk id="4" creationId="{8B85C9A0-E992-F63E-0DC7-8119DD3FA473}"/>
          </ac:picMkLst>
        </pc:picChg>
        <pc:picChg chg="del">
          <ac:chgData name="Ludwika Lasota" userId="8af7e8536f9e44ec" providerId="LiveId" clId="{2D30C5EE-3413-4FBC-9CD0-89FDF6C5345A}" dt="2023-08-29T00:06:39.601" v="170" actId="478"/>
          <ac:picMkLst>
            <pc:docMk/>
            <pc:sldMk cId="0" sldId="259"/>
            <ac:picMk id="5" creationId="{79F2028E-4E9E-7409-E8D7-8A7736461D00}"/>
          </ac:picMkLst>
        </pc:picChg>
        <pc:picChg chg="add mod">
          <ac:chgData name="Ludwika Lasota" userId="8af7e8536f9e44ec" providerId="LiveId" clId="{2D30C5EE-3413-4FBC-9CD0-89FDF6C5345A}" dt="2023-08-29T00:16:40.739" v="183" actId="1076"/>
          <ac:picMkLst>
            <pc:docMk/>
            <pc:sldMk cId="0" sldId="259"/>
            <ac:picMk id="7" creationId="{9D497474-532D-D0DB-9475-00ECD8C42785}"/>
          </ac:picMkLst>
        </pc:picChg>
        <pc:picChg chg="mod">
          <ac:chgData name="Ludwika Lasota" userId="8af7e8536f9e44ec" providerId="LiveId" clId="{2D30C5EE-3413-4FBC-9CD0-89FDF6C5345A}" dt="2023-08-29T00:16:26.443" v="179" actId="1076"/>
          <ac:picMkLst>
            <pc:docMk/>
            <pc:sldMk cId="0" sldId="259"/>
            <ac:picMk id="9" creationId="{0EA859C2-48E4-A244-112F-4A7292092E06}"/>
          </ac:picMkLst>
        </pc:picChg>
      </pc:sldChg>
      <pc:sldChg chg="addSp delSp modSp mod">
        <pc:chgData name="Ludwika Lasota" userId="8af7e8536f9e44ec" providerId="LiveId" clId="{2D30C5EE-3413-4FBC-9CD0-89FDF6C5345A}" dt="2023-08-29T00:21:47.367" v="251" actId="20577"/>
        <pc:sldMkLst>
          <pc:docMk/>
          <pc:sldMk cId="0" sldId="262"/>
        </pc:sldMkLst>
        <pc:spChg chg="add mod">
          <ac:chgData name="Ludwika Lasota" userId="8af7e8536f9e44ec" providerId="LiveId" clId="{2D30C5EE-3413-4FBC-9CD0-89FDF6C5345A}" dt="2023-08-29T00:21:47.367" v="251" actId="20577"/>
          <ac:spMkLst>
            <pc:docMk/>
            <pc:sldMk cId="0" sldId="262"/>
            <ac:spMk id="4" creationId="{C84D20B0-9EBC-D666-B551-E53A934B944E}"/>
          </ac:spMkLst>
        </pc:spChg>
        <pc:spChg chg="del">
          <ac:chgData name="Ludwika Lasota" userId="8af7e8536f9e44ec" providerId="LiveId" clId="{2D30C5EE-3413-4FBC-9CD0-89FDF6C5345A}" dt="2023-08-29T00:19:34.959" v="185" actId="478"/>
          <ac:spMkLst>
            <pc:docMk/>
            <pc:sldMk cId="0" sldId="262"/>
            <ac:spMk id="132" creationId="{00000000-0000-0000-0000-000000000000}"/>
          </ac:spMkLst>
        </pc:spChg>
        <pc:picChg chg="add mod">
          <ac:chgData name="Ludwika Lasota" userId="8af7e8536f9e44ec" providerId="LiveId" clId="{2D30C5EE-3413-4FBC-9CD0-89FDF6C5345A}" dt="2023-08-29T00:19:46.133" v="190" actId="1076"/>
          <ac:picMkLst>
            <pc:docMk/>
            <pc:sldMk cId="0" sldId="262"/>
            <ac:picMk id="3" creationId="{41F4DA4A-FCB1-464A-71C4-3B44054FF8DC}"/>
          </ac:picMkLst>
        </pc:picChg>
      </pc:sldChg>
      <pc:sldChg chg="addSp delSp modSp mod">
        <pc:chgData name="Ludwika Lasota" userId="8af7e8536f9e44ec" providerId="LiveId" clId="{2D30C5EE-3413-4FBC-9CD0-89FDF6C5345A}" dt="2023-08-29T00:23:43.003" v="269" actId="1076"/>
        <pc:sldMkLst>
          <pc:docMk/>
          <pc:sldMk cId="0" sldId="265"/>
        </pc:sldMkLst>
        <pc:spChg chg="add mod">
          <ac:chgData name="Ludwika Lasota" userId="8af7e8536f9e44ec" providerId="LiveId" clId="{2D30C5EE-3413-4FBC-9CD0-89FDF6C5345A}" dt="2023-08-29T00:23:43.003" v="269" actId="1076"/>
          <ac:spMkLst>
            <pc:docMk/>
            <pc:sldMk cId="0" sldId="265"/>
            <ac:spMk id="5" creationId="{513696E7-A4F0-F031-8AAB-CAD75BA4094D}"/>
          </ac:spMkLst>
        </pc:spChg>
        <pc:spChg chg="mod">
          <ac:chgData name="Ludwika Lasota" userId="8af7e8536f9e44ec" providerId="LiveId" clId="{2D30C5EE-3413-4FBC-9CD0-89FDF6C5345A}" dt="2023-08-29T00:23:40.718" v="268" actId="1076"/>
          <ac:spMkLst>
            <pc:docMk/>
            <pc:sldMk cId="0" sldId="265"/>
            <ac:spMk id="149" creationId="{00000000-0000-0000-0000-000000000000}"/>
          </ac:spMkLst>
        </pc:spChg>
        <pc:spChg chg="del mod">
          <ac:chgData name="Ludwika Lasota" userId="8af7e8536f9e44ec" providerId="LiveId" clId="{2D30C5EE-3413-4FBC-9CD0-89FDF6C5345A}" dt="2023-08-28T23:59:32.140" v="1" actId="478"/>
          <ac:spMkLst>
            <pc:docMk/>
            <pc:sldMk cId="0" sldId="265"/>
            <ac:spMk id="150" creationId="{00000000-0000-0000-0000-000000000000}"/>
          </ac:spMkLst>
        </pc:spChg>
        <pc:picChg chg="add mod">
          <ac:chgData name="Ludwika Lasota" userId="8af7e8536f9e44ec" providerId="LiveId" clId="{2D30C5EE-3413-4FBC-9CD0-89FDF6C5345A}" dt="2023-08-29T00:04:59.958" v="165" actId="1076"/>
          <ac:picMkLst>
            <pc:docMk/>
            <pc:sldMk cId="0" sldId="265"/>
            <ac:picMk id="3" creationId="{5BE01659-3FE5-2BFF-E6EE-4CA6D9A89E05}"/>
          </ac:picMkLst>
        </pc:picChg>
      </pc:sldChg>
      <pc:sldChg chg="del">
        <pc:chgData name="Ludwika Lasota" userId="8af7e8536f9e44ec" providerId="LiveId" clId="{2D30C5EE-3413-4FBC-9CD0-89FDF6C5345A}" dt="2023-08-29T00:47:17.345" v="506" actId="2696"/>
        <pc:sldMkLst>
          <pc:docMk/>
          <pc:sldMk cId="0" sldId="277"/>
        </pc:sldMkLst>
      </pc:sldChg>
      <pc:sldChg chg="modSp mod">
        <pc:chgData name="Ludwika Lasota" userId="8af7e8536f9e44ec" providerId="LiveId" clId="{2D30C5EE-3413-4FBC-9CD0-89FDF6C5345A}" dt="2023-08-29T00:22:19.597" v="266" actId="20577"/>
        <pc:sldMkLst>
          <pc:docMk/>
          <pc:sldMk cId="0" sldId="278"/>
        </pc:sldMkLst>
        <pc:spChg chg="mod">
          <ac:chgData name="Ludwika Lasota" userId="8af7e8536f9e44ec" providerId="LiveId" clId="{2D30C5EE-3413-4FBC-9CD0-89FDF6C5345A}" dt="2023-08-29T00:22:19.597" v="266" actId="20577"/>
          <ac:spMkLst>
            <pc:docMk/>
            <pc:sldMk cId="0" sldId="278"/>
            <ac:spMk id="275" creationId="{00000000-0000-0000-0000-000000000000}"/>
          </ac:spMkLst>
        </pc:spChg>
      </pc:sldChg>
      <pc:sldChg chg="addSp delSp modSp del mod">
        <pc:chgData name="Ludwika Lasota" userId="8af7e8536f9e44ec" providerId="LiveId" clId="{2D30C5EE-3413-4FBC-9CD0-89FDF6C5345A}" dt="2023-08-29T00:15:00.354" v="178" actId="47"/>
        <pc:sldMkLst>
          <pc:docMk/>
          <pc:sldMk cId="3973667693" sldId="281"/>
        </pc:sldMkLst>
        <pc:picChg chg="add mod">
          <ac:chgData name="Ludwika Lasota" userId="8af7e8536f9e44ec" providerId="LiveId" clId="{2D30C5EE-3413-4FBC-9CD0-89FDF6C5345A}" dt="2023-08-29T00:14:55.493" v="177" actId="14100"/>
          <ac:picMkLst>
            <pc:docMk/>
            <pc:sldMk cId="3973667693" sldId="281"/>
            <ac:picMk id="2" creationId="{566EDD46-564A-8FB0-129F-E76CFD9C54E3}"/>
          </ac:picMkLst>
        </pc:picChg>
        <pc:picChg chg="del">
          <ac:chgData name="Ludwika Lasota" userId="8af7e8536f9e44ec" providerId="LiveId" clId="{2D30C5EE-3413-4FBC-9CD0-89FDF6C5345A}" dt="2023-08-29T00:14:33.931" v="174" actId="478"/>
          <ac:picMkLst>
            <pc:docMk/>
            <pc:sldMk cId="3973667693" sldId="281"/>
            <ac:picMk id="5" creationId="{79F2028E-4E9E-7409-E8D7-8A7736461D00}"/>
          </ac:picMkLst>
        </pc:picChg>
      </pc:sldChg>
      <pc:sldChg chg="addSp delSp modSp add del mod">
        <pc:chgData name="Ludwika Lasota" userId="8af7e8536f9e44ec" providerId="LiveId" clId="{2D30C5EE-3413-4FBC-9CD0-89FDF6C5345A}" dt="2023-08-29T00:48:30.842" v="520" actId="1076"/>
        <pc:sldMkLst>
          <pc:docMk/>
          <pc:sldMk cId="1183706702" sldId="282"/>
        </pc:sldMkLst>
        <pc:spChg chg="add del">
          <ac:chgData name="Ludwika Lasota" userId="8af7e8536f9e44ec" providerId="LiveId" clId="{2D30C5EE-3413-4FBC-9CD0-89FDF6C5345A}" dt="2023-08-29T00:46:27.402" v="499" actId="478"/>
          <ac:spMkLst>
            <pc:docMk/>
            <pc:sldMk cId="1183706702" sldId="282"/>
            <ac:spMk id="3" creationId="{F871BA2D-EA0F-1BEB-19C2-F9356CE73407}"/>
          </ac:spMkLst>
        </pc:spChg>
        <pc:spChg chg="add del mod">
          <ac:chgData name="Ludwika Lasota" userId="8af7e8536f9e44ec" providerId="LiveId" clId="{2D30C5EE-3413-4FBC-9CD0-89FDF6C5345A}" dt="2023-08-29T00:46:39.737" v="501" actId="478"/>
          <ac:spMkLst>
            <pc:docMk/>
            <pc:sldMk cId="1183706702" sldId="282"/>
            <ac:spMk id="5" creationId="{895A1DEE-19A5-A68A-8AA4-1FB5B44C6D3D}"/>
          </ac:spMkLst>
        </pc:spChg>
        <pc:spChg chg="add del">
          <ac:chgData name="Ludwika Lasota" userId="8af7e8536f9e44ec" providerId="LiveId" clId="{2D30C5EE-3413-4FBC-9CD0-89FDF6C5345A}" dt="2023-08-29T00:46:45.941" v="503" actId="478"/>
          <ac:spMkLst>
            <pc:docMk/>
            <pc:sldMk cId="1183706702" sldId="282"/>
            <ac:spMk id="6" creationId="{35D7C1CE-5257-246D-A6C8-578986995FF1}"/>
          </ac:spMkLst>
        </pc:spChg>
        <pc:spChg chg="add del mod">
          <ac:chgData name="Ludwika Lasota" userId="8af7e8536f9e44ec" providerId="LiveId" clId="{2D30C5EE-3413-4FBC-9CD0-89FDF6C5345A}" dt="2023-08-29T00:48:24.112" v="516" actId="478"/>
          <ac:spMkLst>
            <pc:docMk/>
            <pc:sldMk cId="1183706702" sldId="282"/>
            <ac:spMk id="9" creationId="{C2A09EFE-4616-D1BF-F080-5A957D530860}"/>
          </ac:spMkLst>
        </pc:spChg>
        <pc:spChg chg="del">
          <ac:chgData name="Ludwika Lasota" userId="8af7e8536f9e44ec" providerId="LiveId" clId="{2D30C5EE-3413-4FBC-9CD0-89FDF6C5345A}" dt="2023-08-29T00:46:36.523" v="500" actId="478"/>
          <ac:spMkLst>
            <pc:docMk/>
            <pc:sldMk cId="1183706702" sldId="282"/>
            <ac:spMk id="104" creationId="{00000000-0000-0000-0000-000000000000}"/>
          </ac:spMkLst>
        </pc:spChg>
        <pc:spChg chg="del">
          <ac:chgData name="Ludwika Lasota" userId="8af7e8536f9e44ec" providerId="LiveId" clId="{2D30C5EE-3413-4FBC-9CD0-89FDF6C5345A}" dt="2023-08-29T00:48:21.533" v="515" actId="478"/>
          <ac:spMkLst>
            <pc:docMk/>
            <pc:sldMk cId="1183706702" sldId="282"/>
            <ac:spMk id="106" creationId="{00000000-0000-0000-0000-000000000000}"/>
          </ac:spMkLst>
        </pc:spChg>
        <pc:picChg chg="add mod">
          <ac:chgData name="Ludwika Lasota" userId="8af7e8536f9e44ec" providerId="LiveId" clId="{2D30C5EE-3413-4FBC-9CD0-89FDF6C5345A}" dt="2023-08-29T00:48:30.842" v="520" actId="1076"/>
          <ac:picMkLst>
            <pc:docMk/>
            <pc:sldMk cId="1183706702" sldId="282"/>
            <ac:picMk id="7" creationId="{8B7B062B-EEC5-A96C-6DFA-0058DDAB0187}"/>
          </ac:picMkLst>
        </pc:picChg>
      </pc:sldChg>
      <pc:sldChg chg="addSp delSp modSp add mod ord">
        <pc:chgData name="Ludwika Lasota" userId="8af7e8536f9e44ec" providerId="LiveId" clId="{2D30C5EE-3413-4FBC-9CD0-89FDF6C5345A}" dt="2023-08-29T00:48:04.520" v="509" actId="21"/>
        <pc:sldMkLst>
          <pc:docMk/>
          <pc:sldMk cId="3937574984" sldId="283"/>
        </pc:sldMkLst>
        <pc:spChg chg="mod">
          <ac:chgData name="Ludwika Lasota" userId="8af7e8536f9e44ec" providerId="LiveId" clId="{2D30C5EE-3413-4FBC-9CD0-89FDF6C5345A}" dt="2023-08-29T00:28:02.074" v="284" actId="20577"/>
          <ac:spMkLst>
            <pc:docMk/>
            <pc:sldMk cId="3937574984" sldId="283"/>
            <ac:spMk id="274" creationId="{00000000-0000-0000-0000-000000000000}"/>
          </ac:spMkLst>
        </pc:spChg>
        <pc:spChg chg="mod">
          <ac:chgData name="Ludwika Lasota" userId="8af7e8536f9e44ec" providerId="LiveId" clId="{2D30C5EE-3413-4FBC-9CD0-89FDF6C5345A}" dt="2023-08-29T00:31:27.954" v="497" actId="20577"/>
          <ac:spMkLst>
            <pc:docMk/>
            <pc:sldMk cId="3937574984" sldId="283"/>
            <ac:spMk id="275" creationId="{00000000-0000-0000-0000-000000000000}"/>
          </ac:spMkLst>
        </pc:spChg>
        <pc:picChg chg="add del mod">
          <ac:chgData name="Ludwika Lasota" userId="8af7e8536f9e44ec" providerId="LiveId" clId="{2D30C5EE-3413-4FBC-9CD0-89FDF6C5345A}" dt="2023-08-29T00:48:04.520" v="509" actId="21"/>
          <ac:picMkLst>
            <pc:docMk/>
            <pc:sldMk cId="3937574984" sldId="283"/>
            <ac:picMk id="2" creationId="{2BBDD107-4348-AC42-D43D-D797C1CFD314}"/>
          </ac:picMkLst>
        </pc:picChg>
      </pc:sldChg>
      <pc:sldChg chg="addSp delSp modSp new mod">
        <pc:chgData name="Ludwika Lasota" userId="8af7e8536f9e44ec" providerId="LiveId" clId="{2D30C5EE-3413-4FBC-9CD0-89FDF6C5345A}" dt="2023-08-29T00:51:33.532" v="542" actId="1076"/>
        <pc:sldMkLst>
          <pc:docMk/>
          <pc:sldMk cId="2264486560" sldId="284"/>
        </pc:sldMkLst>
        <pc:spChg chg="del">
          <ac:chgData name="Ludwika Lasota" userId="8af7e8536f9e44ec" providerId="LiveId" clId="{2D30C5EE-3413-4FBC-9CD0-89FDF6C5345A}" dt="2023-08-29T00:49:20.930" v="522" actId="478"/>
          <ac:spMkLst>
            <pc:docMk/>
            <pc:sldMk cId="2264486560" sldId="284"/>
            <ac:spMk id="2" creationId="{1CC95AE3-0574-F85A-4055-C3F35B8A8C92}"/>
          </ac:spMkLst>
        </pc:spChg>
        <pc:spChg chg="del">
          <ac:chgData name="Ludwika Lasota" userId="8af7e8536f9e44ec" providerId="LiveId" clId="{2D30C5EE-3413-4FBC-9CD0-89FDF6C5345A}" dt="2023-08-29T00:49:22.706" v="523" actId="478"/>
          <ac:spMkLst>
            <pc:docMk/>
            <pc:sldMk cId="2264486560" sldId="284"/>
            <ac:spMk id="3" creationId="{02C6510E-79CF-AF69-0FD2-3EB2905A03D2}"/>
          </ac:spMkLst>
        </pc:spChg>
        <pc:spChg chg="add del">
          <ac:chgData name="Ludwika Lasota" userId="8af7e8536f9e44ec" providerId="LiveId" clId="{2D30C5EE-3413-4FBC-9CD0-89FDF6C5345A}" dt="2023-08-29T00:50:37.851" v="525" actId="478"/>
          <ac:spMkLst>
            <pc:docMk/>
            <pc:sldMk cId="2264486560" sldId="284"/>
            <ac:spMk id="5" creationId="{D7427B7C-F3EE-9D3F-3286-2319EAF09135}"/>
          </ac:spMkLst>
        </pc:spChg>
        <pc:spChg chg="add del mod">
          <ac:chgData name="Ludwika Lasota" userId="8af7e8536f9e44ec" providerId="LiveId" clId="{2D30C5EE-3413-4FBC-9CD0-89FDF6C5345A}" dt="2023-08-29T00:50:44.941" v="528" actId="478"/>
          <ac:spMkLst>
            <pc:docMk/>
            <pc:sldMk cId="2264486560" sldId="284"/>
            <ac:spMk id="7" creationId="{EB01D2CA-B903-D60F-6745-641CF62E64B7}"/>
          </ac:spMkLst>
        </pc:spChg>
        <pc:picChg chg="add mod">
          <ac:chgData name="Ludwika Lasota" userId="8af7e8536f9e44ec" providerId="LiveId" clId="{2D30C5EE-3413-4FBC-9CD0-89FDF6C5345A}" dt="2023-08-29T00:50:50.637" v="530" actId="1076"/>
          <ac:picMkLst>
            <pc:docMk/>
            <pc:sldMk cId="2264486560" sldId="284"/>
            <ac:picMk id="9" creationId="{5E03C563-772E-5E5C-11DC-557B8DBC5CD7}"/>
          </ac:picMkLst>
        </pc:picChg>
        <pc:picChg chg="add mod">
          <ac:chgData name="Ludwika Lasota" userId="8af7e8536f9e44ec" providerId="LiveId" clId="{2D30C5EE-3413-4FBC-9CD0-89FDF6C5345A}" dt="2023-08-29T00:51:33.532" v="542" actId="1076"/>
          <ac:picMkLst>
            <pc:docMk/>
            <pc:sldMk cId="2264486560" sldId="284"/>
            <ac:picMk id="10" creationId="{23F92E68-D6D5-3B60-3DF0-2BBCA13D93E6}"/>
          </ac:picMkLst>
        </pc:picChg>
        <pc:picChg chg="add mod">
          <ac:chgData name="Ludwika Lasota" userId="8af7e8536f9e44ec" providerId="LiveId" clId="{2D30C5EE-3413-4FBC-9CD0-89FDF6C5345A}" dt="2023-08-29T00:51:32.287" v="541" actId="1076"/>
          <ac:picMkLst>
            <pc:docMk/>
            <pc:sldMk cId="2264486560" sldId="284"/>
            <ac:picMk id="11" creationId="{BE9883F5-EDFE-D427-8D03-0FF86AE5FEDF}"/>
          </ac:picMkLst>
        </pc:picChg>
        <pc:picChg chg="add mod">
          <ac:chgData name="Ludwika Lasota" userId="8af7e8536f9e44ec" providerId="LiveId" clId="{2D30C5EE-3413-4FBC-9CD0-89FDF6C5345A}" dt="2023-08-29T00:51:30.007" v="539" actId="1076"/>
          <ac:picMkLst>
            <pc:docMk/>
            <pc:sldMk cId="2264486560" sldId="284"/>
            <ac:picMk id="12" creationId="{827D45D7-A30E-D76B-A590-C4F00112294A}"/>
          </ac:picMkLst>
        </pc:picChg>
      </pc:sldChg>
      <pc:sldMasterChg chg="delSldLayout">
        <pc:chgData name="Ludwika Lasota" userId="8af7e8536f9e44ec" providerId="LiveId" clId="{2D30C5EE-3413-4FBC-9CD0-89FDF6C5345A}" dt="2023-08-29T00:47:17.345" v="506" actId="2696"/>
        <pc:sldMasterMkLst>
          <pc:docMk/>
          <pc:sldMasterMk cId="0" sldId="2147483661"/>
        </pc:sldMasterMkLst>
        <pc:sldLayoutChg chg="del">
          <pc:chgData name="Ludwika Lasota" userId="8af7e8536f9e44ec" providerId="LiveId" clId="{2D30C5EE-3413-4FBC-9CD0-89FDF6C5345A}" dt="2023-08-29T00:47:17.345" v="506" actId="2696"/>
          <pc:sldLayoutMkLst>
            <pc:docMk/>
            <pc:sldMasterMk cId="0" sldId="2147483661"/>
            <pc:sldLayoutMk cId="0" sldId="2147483654"/>
          </pc:sldLayoutMkLst>
        </pc:sldLayoutChg>
      </pc:sldMasterChg>
    </pc:docChg>
  </pc:docChgLst>
  <pc:docChgLst>
    <pc:chgData name="Ludwika Lasota" userId="8af7e8536f9e44ec" providerId="LiveId" clId="{13300CEC-9B45-4238-8B6B-D44CE4BE8E8F}"/>
    <pc:docChg chg="undo redo custSel addSld delSld modSld sldOrd">
      <pc:chgData name="Ludwika Lasota" userId="8af7e8536f9e44ec" providerId="LiveId" clId="{13300CEC-9B45-4238-8B6B-D44CE4BE8E8F}" dt="2023-08-23T01:35:08.846" v="5329" actId="20577"/>
      <pc:docMkLst>
        <pc:docMk/>
      </pc:docMkLst>
      <pc:sldChg chg="addSp delSp modSp mod">
        <pc:chgData name="Ludwika Lasota" userId="8af7e8536f9e44ec" providerId="LiveId" clId="{13300CEC-9B45-4238-8B6B-D44CE4BE8E8F}" dt="2023-08-22T02:03:02.996" v="23" actId="1076"/>
        <pc:sldMkLst>
          <pc:docMk/>
          <pc:sldMk cId="0" sldId="256"/>
        </pc:sldMkLst>
        <pc:picChg chg="add mod">
          <ac:chgData name="Ludwika Lasota" userId="8af7e8536f9e44ec" providerId="LiveId" clId="{13300CEC-9B45-4238-8B6B-D44CE4BE8E8F}" dt="2023-08-22T02:03:02.996" v="23" actId="1076"/>
          <ac:picMkLst>
            <pc:docMk/>
            <pc:sldMk cId="0" sldId="256"/>
            <ac:picMk id="3" creationId="{4C3A9A12-5DFA-6D94-0B19-EEE3EF5B17F6}"/>
          </ac:picMkLst>
        </pc:picChg>
        <pc:picChg chg="del ord">
          <ac:chgData name="Ludwika Lasota" userId="8af7e8536f9e44ec" providerId="LiveId" clId="{13300CEC-9B45-4238-8B6B-D44CE4BE8E8F}" dt="2023-08-22T02:02:38.224" v="16" actId="478"/>
          <ac:picMkLst>
            <pc:docMk/>
            <pc:sldMk cId="0" sldId="256"/>
            <ac:picMk id="88" creationId="{00000000-0000-0000-0000-000000000000}"/>
          </ac:picMkLst>
        </pc:picChg>
      </pc:sldChg>
      <pc:sldChg chg="addSp modSp mod">
        <pc:chgData name="Ludwika Lasota" userId="8af7e8536f9e44ec" providerId="LiveId" clId="{13300CEC-9B45-4238-8B6B-D44CE4BE8E8F}" dt="2023-08-23T01:35:08.846" v="5329" actId="20577"/>
        <pc:sldMkLst>
          <pc:docMk/>
          <pc:sldMk cId="0" sldId="257"/>
        </pc:sldMkLst>
        <pc:spChg chg="add mod">
          <ac:chgData name="Ludwika Lasota" userId="8af7e8536f9e44ec" providerId="LiveId" clId="{13300CEC-9B45-4238-8B6B-D44CE4BE8E8F}" dt="2023-08-22T03:01:13.169" v="2195" actId="1035"/>
          <ac:spMkLst>
            <pc:docMk/>
            <pc:sldMk cId="0" sldId="257"/>
            <ac:spMk id="2" creationId="{6FBCB63C-994C-25E3-06B2-F9FA1B30D3A9}"/>
          </ac:spMkLst>
        </pc:spChg>
        <pc:spChg chg="mod">
          <ac:chgData name="Ludwika Lasota" userId="8af7e8536f9e44ec" providerId="LiveId" clId="{13300CEC-9B45-4238-8B6B-D44CE4BE8E8F}" dt="2023-08-22T03:01:19.849" v="2196" actId="1076"/>
          <ac:spMkLst>
            <pc:docMk/>
            <pc:sldMk cId="0" sldId="257"/>
            <ac:spMk id="93" creationId="{00000000-0000-0000-0000-000000000000}"/>
          </ac:spMkLst>
        </pc:spChg>
        <pc:spChg chg="mod ord">
          <ac:chgData name="Ludwika Lasota" userId="8af7e8536f9e44ec" providerId="LiveId" clId="{13300CEC-9B45-4238-8B6B-D44CE4BE8E8F}" dt="2023-08-23T01:35:08.846" v="5329" actId="20577"/>
          <ac:spMkLst>
            <pc:docMk/>
            <pc:sldMk cId="0" sldId="257"/>
            <ac:spMk id="94" creationId="{00000000-0000-0000-0000-000000000000}"/>
          </ac:spMkLst>
        </pc:spChg>
        <pc:picChg chg="add mod">
          <ac:chgData name="Ludwika Lasota" userId="8af7e8536f9e44ec" providerId="LiveId" clId="{13300CEC-9B45-4238-8B6B-D44CE4BE8E8F}" dt="2023-08-23T01:34:49.567" v="5328" actId="1076"/>
          <ac:picMkLst>
            <pc:docMk/>
            <pc:sldMk cId="0" sldId="257"/>
            <ac:picMk id="3" creationId="{430E0459-E32D-A0B7-25EA-E8C42372C078}"/>
          </ac:picMkLst>
        </pc:picChg>
      </pc:sldChg>
      <pc:sldChg chg="del">
        <pc:chgData name="Ludwika Lasota" userId="8af7e8536f9e44ec" providerId="LiveId" clId="{13300CEC-9B45-4238-8B6B-D44CE4BE8E8F}" dt="2023-08-22T02:52:45.910" v="1538" actId="47"/>
        <pc:sldMkLst>
          <pc:docMk/>
          <pc:sldMk cId="0" sldId="258"/>
        </pc:sldMkLst>
      </pc:sldChg>
      <pc:sldChg chg="addSp delSp modSp mod">
        <pc:chgData name="Ludwika Lasota" userId="8af7e8536f9e44ec" providerId="LiveId" clId="{13300CEC-9B45-4238-8B6B-D44CE4BE8E8F}" dt="2023-08-23T01:10:46.884" v="4931" actId="14100"/>
        <pc:sldMkLst>
          <pc:docMk/>
          <pc:sldMk cId="0" sldId="259"/>
        </pc:sldMkLst>
        <pc:spChg chg="add mod ord">
          <ac:chgData name="Ludwika Lasota" userId="8af7e8536f9e44ec" providerId="LiveId" clId="{13300CEC-9B45-4238-8B6B-D44CE4BE8E8F}" dt="2023-08-23T01:10:46.884" v="4931" actId="14100"/>
          <ac:spMkLst>
            <pc:docMk/>
            <pc:sldMk cId="0" sldId="259"/>
            <ac:spMk id="2" creationId="{00DF23AE-4806-2D25-3C13-6DC21AC0C76F}"/>
          </ac:spMkLst>
        </pc:spChg>
        <pc:spChg chg="mod">
          <ac:chgData name="Ludwika Lasota" userId="8af7e8536f9e44ec" providerId="LiveId" clId="{13300CEC-9B45-4238-8B6B-D44CE4BE8E8F}" dt="2023-08-23T01:09:51.815" v="4927" actId="14100"/>
          <ac:spMkLst>
            <pc:docMk/>
            <pc:sldMk cId="0" sldId="259"/>
            <ac:spMk id="105" creationId="{00000000-0000-0000-0000-000000000000}"/>
          </ac:spMkLst>
        </pc:spChg>
        <pc:spChg chg="mod">
          <ac:chgData name="Ludwika Lasota" userId="8af7e8536f9e44ec" providerId="LiveId" clId="{13300CEC-9B45-4238-8B6B-D44CE4BE8E8F}" dt="2023-08-22T03:12:04.566" v="2481" actId="27636"/>
          <ac:spMkLst>
            <pc:docMk/>
            <pc:sldMk cId="0" sldId="259"/>
            <ac:spMk id="106" creationId="{00000000-0000-0000-0000-000000000000}"/>
          </ac:spMkLst>
        </pc:spChg>
        <pc:picChg chg="add del mod">
          <ac:chgData name="Ludwika Lasota" userId="8af7e8536f9e44ec" providerId="LiveId" clId="{13300CEC-9B45-4238-8B6B-D44CE4BE8E8F}" dt="2023-08-22T02:42:35.317" v="1529" actId="478"/>
          <ac:picMkLst>
            <pc:docMk/>
            <pc:sldMk cId="0" sldId="259"/>
            <ac:picMk id="3" creationId="{7A4FADBA-D8E5-1425-AFA5-7F105FC3202A}"/>
          </ac:picMkLst>
        </pc:picChg>
        <pc:picChg chg="add mod">
          <ac:chgData name="Ludwika Lasota" userId="8af7e8536f9e44ec" providerId="LiveId" clId="{13300CEC-9B45-4238-8B6B-D44CE4BE8E8F}" dt="2023-08-22T03:04:30.839" v="2249" actId="1037"/>
          <ac:picMkLst>
            <pc:docMk/>
            <pc:sldMk cId="0" sldId="259"/>
            <ac:picMk id="5" creationId="{79F2028E-4E9E-7409-E8D7-8A7736461D00}"/>
          </ac:picMkLst>
        </pc:picChg>
        <pc:picChg chg="add del mod">
          <ac:chgData name="Ludwika Lasota" userId="8af7e8536f9e44ec" providerId="LiveId" clId="{13300CEC-9B45-4238-8B6B-D44CE4BE8E8F}" dt="2023-08-22T03:03:07.160" v="2235" actId="478"/>
          <ac:picMkLst>
            <pc:docMk/>
            <pc:sldMk cId="0" sldId="259"/>
            <ac:picMk id="7" creationId="{D8D63169-F8CA-A50C-1F78-6C2A74CE82B1}"/>
          </ac:picMkLst>
        </pc:picChg>
        <pc:picChg chg="add mod">
          <ac:chgData name="Ludwika Lasota" userId="8af7e8536f9e44ec" providerId="LiveId" clId="{13300CEC-9B45-4238-8B6B-D44CE4BE8E8F}" dt="2023-08-22T03:04:36.031" v="2251" actId="1076"/>
          <ac:picMkLst>
            <pc:docMk/>
            <pc:sldMk cId="0" sldId="259"/>
            <ac:picMk id="9" creationId="{0EA859C2-48E4-A244-112F-4A7292092E06}"/>
          </ac:picMkLst>
        </pc:picChg>
        <pc:picChg chg="del">
          <ac:chgData name="Ludwika Lasota" userId="8af7e8536f9e44ec" providerId="LiveId" clId="{13300CEC-9B45-4238-8B6B-D44CE4BE8E8F}" dt="2023-08-22T02:30:37.271" v="948" actId="478"/>
          <ac:picMkLst>
            <pc:docMk/>
            <pc:sldMk cId="0" sldId="259"/>
            <ac:picMk id="107" creationId="{00000000-0000-0000-0000-000000000000}"/>
          </ac:picMkLst>
        </pc:picChg>
      </pc:sldChg>
      <pc:sldChg chg="addSp modSp mod">
        <pc:chgData name="Ludwika Lasota" userId="8af7e8536f9e44ec" providerId="LiveId" clId="{13300CEC-9B45-4238-8B6B-D44CE4BE8E8F}" dt="2023-08-23T01:33:29.955" v="5327" actId="20577"/>
        <pc:sldMkLst>
          <pc:docMk/>
          <pc:sldMk cId="0" sldId="260"/>
        </pc:sldMkLst>
        <pc:spChg chg="mod">
          <ac:chgData name="Ludwika Lasota" userId="8af7e8536f9e44ec" providerId="LiveId" clId="{13300CEC-9B45-4238-8B6B-D44CE4BE8E8F}" dt="2023-08-22T02:55:00.913" v="1672" actId="20577"/>
          <ac:spMkLst>
            <pc:docMk/>
            <pc:sldMk cId="0" sldId="260"/>
            <ac:spMk id="113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1:33:29.955" v="5327" actId="20577"/>
          <ac:spMkLst>
            <pc:docMk/>
            <pc:sldMk cId="0" sldId="260"/>
            <ac:spMk id="114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0:32:59.500" v="3918" actId="20577"/>
          <ac:spMkLst>
            <pc:docMk/>
            <pc:sldMk cId="0" sldId="260"/>
            <ac:spMk id="115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0:33:12.640" v="3956" actId="20577"/>
          <ac:spMkLst>
            <pc:docMk/>
            <pc:sldMk cId="0" sldId="260"/>
            <ac:spMk id="117" creationId="{00000000-0000-0000-0000-000000000000}"/>
          </ac:spMkLst>
        </pc:spChg>
        <pc:picChg chg="add mod">
          <ac:chgData name="Ludwika Lasota" userId="8af7e8536f9e44ec" providerId="LiveId" clId="{13300CEC-9B45-4238-8B6B-D44CE4BE8E8F}" dt="2023-08-23T01:33:25.790" v="5324" actId="1076"/>
          <ac:picMkLst>
            <pc:docMk/>
            <pc:sldMk cId="0" sldId="260"/>
            <ac:picMk id="3" creationId="{56CAFD4B-3BE9-DE74-66D5-78C950028FD3}"/>
          </ac:picMkLst>
        </pc:picChg>
      </pc:sldChg>
      <pc:sldChg chg="addSp delSp modSp mod">
        <pc:chgData name="Ludwika Lasota" userId="8af7e8536f9e44ec" providerId="LiveId" clId="{13300CEC-9B45-4238-8B6B-D44CE4BE8E8F}" dt="2023-08-23T01:22:31.055" v="5173" actId="1076"/>
        <pc:sldMkLst>
          <pc:docMk/>
          <pc:sldMk cId="0" sldId="261"/>
        </pc:sldMkLst>
        <pc:spChg chg="mod">
          <ac:chgData name="Ludwika Lasota" userId="8af7e8536f9e44ec" providerId="LiveId" clId="{13300CEC-9B45-4238-8B6B-D44CE4BE8E8F}" dt="2023-08-23T00:33:52.176" v="3958" actId="14100"/>
          <ac:spMkLst>
            <pc:docMk/>
            <pc:sldMk cId="0" sldId="261"/>
            <ac:spMk id="122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1:22:31.055" v="5173" actId="1076"/>
          <ac:spMkLst>
            <pc:docMk/>
            <pc:sldMk cId="0" sldId="261"/>
            <ac:spMk id="123" creationId="{00000000-0000-0000-0000-000000000000}"/>
          </ac:spMkLst>
        </pc:spChg>
        <pc:spChg chg="del">
          <ac:chgData name="Ludwika Lasota" userId="8af7e8536f9e44ec" providerId="LiveId" clId="{13300CEC-9B45-4238-8B6B-D44CE4BE8E8F}" dt="2023-08-23T00:36:13.523" v="4335" actId="478"/>
          <ac:spMkLst>
            <pc:docMk/>
            <pc:sldMk cId="0" sldId="261"/>
            <ac:spMk id="125" creationId="{00000000-0000-0000-0000-000000000000}"/>
          </ac:spMkLst>
        </pc:spChg>
        <pc:spChg chg="del">
          <ac:chgData name="Ludwika Lasota" userId="8af7e8536f9e44ec" providerId="LiveId" clId="{13300CEC-9B45-4238-8B6B-D44CE4BE8E8F}" dt="2023-08-23T00:36:16.449" v="4337" actId="478"/>
          <ac:spMkLst>
            <pc:docMk/>
            <pc:sldMk cId="0" sldId="261"/>
            <ac:spMk id="126" creationId="{00000000-0000-0000-0000-000000000000}"/>
          </ac:spMkLst>
        </pc:spChg>
        <pc:spChg chg="del mod">
          <ac:chgData name="Ludwika Lasota" userId="8af7e8536f9e44ec" providerId="LiveId" clId="{13300CEC-9B45-4238-8B6B-D44CE4BE8E8F}" dt="2023-08-23T00:36:15.160" v="4336" actId="478"/>
          <ac:spMkLst>
            <pc:docMk/>
            <pc:sldMk cId="0" sldId="261"/>
            <ac:spMk id="127" creationId="{00000000-0000-0000-0000-000000000000}"/>
          </ac:spMkLst>
        </pc:spChg>
        <pc:graphicFrameChg chg="add mod">
          <ac:chgData name="Ludwika Lasota" userId="8af7e8536f9e44ec" providerId="LiveId" clId="{13300CEC-9B45-4238-8B6B-D44CE4BE8E8F}" dt="2023-08-23T00:47:55.302" v="4896" actId="1076"/>
          <ac:graphicFrameMkLst>
            <pc:docMk/>
            <pc:sldMk cId="0" sldId="261"/>
            <ac:graphicFrameMk id="2" creationId="{AB1392BE-46C8-C19F-AB70-64F35F7B3C69}"/>
          </ac:graphicFrameMkLst>
        </pc:graphicFrameChg>
        <pc:picChg chg="del">
          <ac:chgData name="Ludwika Lasota" userId="8af7e8536f9e44ec" providerId="LiveId" clId="{13300CEC-9B45-4238-8B6B-D44CE4BE8E8F}" dt="2023-08-23T00:36:11.050" v="4333" actId="478"/>
          <ac:picMkLst>
            <pc:docMk/>
            <pc:sldMk cId="0" sldId="261"/>
            <ac:picMk id="124" creationId="{00000000-0000-0000-0000-000000000000}"/>
          </ac:picMkLst>
        </pc:picChg>
      </pc:sldChg>
      <pc:sldChg chg="modSp mod">
        <pc:chgData name="Ludwika Lasota" userId="8af7e8536f9e44ec" providerId="LiveId" clId="{13300CEC-9B45-4238-8B6B-D44CE4BE8E8F}" dt="2023-08-23T01:23:13.033" v="5175" actId="20577"/>
        <pc:sldMkLst>
          <pc:docMk/>
          <pc:sldMk cId="0" sldId="262"/>
        </pc:sldMkLst>
        <pc:spChg chg="mod">
          <ac:chgData name="Ludwika Lasota" userId="8af7e8536f9e44ec" providerId="LiveId" clId="{13300CEC-9B45-4238-8B6B-D44CE4BE8E8F}" dt="2023-08-23T00:52:41.937" v="4917" actId="6549"/>
          <ac:spMkLst>
            <pc:docMk/>
            <pc:sldMk cId="0" sldId="262"/>
            <ac:spMk id="132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1:23:13.033" v="5175" actId="20577"/>
          <ac:spMkLst>
            <pc:docMk/>
            <pc:sldMk cId="0" sldId="262"/>
            <ac:spMk id="133" creationId="{00000000-0000-0000-0000-000000000000}"/>
          </ac:spMkLst>
        </pc:spChg>
      </pc:sldChg>
      <pc:sldChg chg="addSp delSp modSp del mod modNotes">
        <pc:chgData name="Ludwika Lasota" userId="8af7e8536f9e44ec" providerId="LiveId" clId="{13300CEC-9B45-4238-8B6B-D44CE4BE8E8F}" dt="2023-08-23T00:52:56.167" v="4918" actId="47"/>
        <pc:sldMkLst>
          <pc:docMk/>
          <pc:sldMk cId="0" sldId="263"/>
        </pc:sldMkLst>
        <pc:spChg chg="add del mod">
          <ac:chgData name="Ludwika Lasota" userId="8af7e8536f9e44ec" providerId="LiveId" clId="{13300CEC-9B45-4238-8B6B-D44CE4BE8E8F}" dt="2023-08-23T00:48:37.436" v="4914" actId="478"/>
          <ac:spMkLst>
            <pc:docMk/>
            <pc:sldMk cId="0" sldId="263"/>
            <ac:spMk id="2" creationId="{E60387A2-5800-1C1E-09E1-FC90C8B5FF23}"/>
          </ac:spMkLst>
        </pc:spChg>
        <pc:spChg chg="add mod ord">
          <ac:chgData name="Ludwika Lasota" userId="8af7e8536f9e44ec" providerId="LiveId" clId="{13300CEC-9B45-4238-8B6B-D44CE4BE8E8F}" dt="2023-08-23T00:48:34.019" v="4913" actId="166"/>
          <ac:spMkLst>
            <pc:docMk/>
            <pc:sldMk cId="0" sldId="263"/>
            <ac:spMk id="3" creationId="{B4834375-91B2-A010-3032-CBA444959940}"/>
          </ac:spMkLst>
        </pc:spChg>
        <pc:spChg chg="add del mod">
          <ac:chgData name="Ludwika Lasota" userId="8af7e8536f9e44ec" providerId="LiveId" clId="{13300CEC-9B45-4238-8B6B-D44CE4BE8E8F}" dt="2023-08-23T00:48:48.462" v="4916" actId="478"/>
          <ac:spMkLst>
            <pc:docMk/>
            <pc:sldMk cId="0" sldId="263"/>
            <ac:spMk id="4" creationId="{73C88F86-81AF-5D3B-44FB-188EF6845D86}"/>
          </ac:spMkLst>
        </pc:spChg>
      </pc:sldChg>
      <pc:sldChg chg="del">
        <pc:chgData name="Ludwika Lasota" userId="8af7e8536f9e44ec" providerId="LiveId" clId="{13300CEC-9B45-4238-8B6B-D44CE4BE8E8F}" dt="2023-08-23T00:53:00.030" v="4919" actId="47"/>
        <pc:sldMkLst>
          <pc:docMk/>
          <pc:sldMk cId="0" sldId="264"/>
        </pc:sldMkLst>
      </pc:sldChg>
      <pc:sldChg chg="modSp mod">
        <pc:chgData name="Ludwika Lasota" userId="8af7e8536f9e44ec" providerId="LiveId" clId="{13300CEC-9B45-4238-8B6B-D44CE4BE8E8F}" dt="2023-08-23T01:22:09.562" v="5168" actId="20577"/>
        <pc:sldMkLst>
          <pc:docMk/>
          <pc:sldMk cId="0" sldId="265"/>
        </pc:sldMkLst>
        <pc:spChg chg="mod">
          <ac:chgData name="Ludwika Lasota" userId="8af7e8536f9e44ec" providerId="LiveId" clId="{13300CEC-9B45-4238-8B6B-D44CE4BE8E8F}" dt="2023-08-23T01:22:09.562" v="5168" actId="20577"/>
          <ac:spMkLst>
            <pc:docMk/>
            <pc:sldMk cId="0" sldId="265"/>
            <ac:spMk id="149" creationId="{00000000-0000-0000-0000-000000000000}"/>
          </ac:spMkLst>
        </pc:spChg>
      </pc:sldChg>
      <pc:sldChg chg="del">
        <pc:chgData name="Ludwika Lasota" userId="8af7e8536f9e44ec" providerId="LiveId" clId="{13300CEC-9B45-4238-8B6B-D44CE4BE8E8F}" dt="2023-08-23T01:23:29.889" v="5176" actId="47"/>
        <pc:sldMkLst>
          <pc:docMk/>
          <pc:sldMk cId="0" sldId="266"/>
        </pc:sldMkLst>
      </pc:sldChg>
      <pc:sldChg chg="del">
        <pc:chgData name="Ludwika Lasota" userId="8af7e8536f9e44ec" providerId="LiveId" clId="{13300CEC-9B45-4238-8B6B-D44CE4BE8E8F}" dt="2023-08-23T01:19:50.694" v="4997" actId="47"/>
        <pc:sldMkLst>
          <pc:docMk/>
          <pc:sldMk cId="0" sldId="267"/>
        </pc:sldMkLst>
      </pc:sldChg>
      <pc:sldChg chg="del">
        <pc:chgData name="Ludwika Lasota" userId="8af7e8536f9e44ec" providerId="LiveId" clId="{13300CEC-9B45-4238-8B6B-D44CE4BE8E8F}" dt="2023-08-23T01:08:58.129" v="4921" actId="47"/>
        <pc:sldMkLst>
          <pc:docMk/>
          <pc:sldMk cId="0" sldId="268"/>
        </pc:sldMkLst>
      </pc:sldChg>
      <pc:sldChg chg="del">
        <pc:chgData name="Ludwika Lasota" userId="8af7e8536f9e44ec" providerId="LiveId" clId="{13300CEC-9B45-4238-8B6B-D44CE4BE8E8F}" dt="2023-08-23T01:09:02.069" v="4922" actId="47"/>
        <pc:sldMkLst>
          <pc:docMk/>
          <pc:sldMk cId="0" sldId="269"/>
        </pc:sldMkLst>
      </pc:sldChg>
      <pc:sldChg chg="del">
        <pc:chgData name="Ludwika Lasota" userId="8af7e8536f9e44ec" providerId="LiveId" clId="{13300CEC-9B45-4238-8B6B-D44CE4BE8E8F}" dt="2023-08-23T01:09:04.368" v="4923" actId="47"/>
        <pc:sldMkLst>
          <pc:docMk/>
          <pc:sldMk cId="0" sldId="270"/>
        </pc:sldMkLst>
      </pc:sldChg>
      <pc:sldChg chg="del">
        <pc:chgData name="Ludwika Lasota" userId="8af7e8536f9e44ec" providerId="LiveId" clId="{13300CEC-9B45-4238-8B6B-D44CE4BE8E8F}" dt="2023-08-23T01:09:09.007" v="4924" actId="47"/>
        <pc:sldMkLst>
          <pc:docMk/>
          <pc:sldMk cId="0" sldId="271"/>
        </pc:sldMkLst>
      </pc:sldChg>
      <pc:sldChg chg="del">
        <pc:chgData name="Ludwika Lasota" userId="8af7e8536f9e44ec" providerId="LiveId" clId="{13300CEC-9B45-4238-8B6B-D44CE4BE8E8F}" dt="2023-08-23T01:09:12.027" v="4925" actId="47"/>
        <pc:sldMkLst>
          <pc:docMk/>
          <pc:sldMk cId="0" sldId="272"/>
        </pc:sldMkLst>
      </pc:sldChg>
      <pc:sldChg chg="del">
        <pc:chgData name="Ludwika Lasota" userId="8af7e8536f9e44ec" providerId="LiveId" clId="{13300CEC-9B45-4238-8B6B-D44CE4BE8E8F}" dt="2023-08-23T01:09:14.019" v="4926" actId="47"/>
        <pc:sldMkLst>
          <pc:docMk/>
          <pc:sldMk cId="0" sldId="273"/>
        </pc:sldMkLst>
      </pc:sldChg>
      <pc:sldChg chg="del">
        <pc:chgData name="Ludwika Lasota" userId="8af7e8536f9e44ec" providerId="LiveId" clId="{13300CEC-9B45-4238-8B6B-D44CE4BE8E8F}" dt="2023-08-23T01:19:51.786" v="4998" actId="47"/>
        <pc:sldMkLst>
          <pc:docMk/>
          <pc:sldMk cId="0" sldId="274"/>
        </pc:sldMkLst>
      </pc:sldChg>
      <pc:sldChg chg="del">
        <pc:chgData name="Ludwika Lasota" userId="8af7e8536f9e44ec" providerId="LiveId" clId="{13300CEC-9B45-4238-8B6B-D44CE4BE8E8F}" dt="2023-08-23T01:19:48.927" v="4996" actId="47"/>
        <pc:sldMkLst>
          <pc:docMk/>
          <pc:sldMk cId="0" sldId="275"/>
        </pc:sldMkLst>
      </pc:sldChg>
      <pc:sldChg chg="del">
        <pc:chgData name="Ludwika Lasota" userId="8af7e8536f9e44ec" providerId="LiveId" clId="{13300CEC-9B45-4238-8B6B-D44CE4BE8E8F}" dt="2023-08-23T01:19:45.374" v="4995" actId="47"/>
        <pc:sldMkLst>
          <pc:docMk/>
          <pc:sldMk cId="0" sldId="276"/>
        </pc:sldMkLst>
      </pc:sldChg>
      <pc:sldChg chg="modSp mod">
        <pc:chgData name="Ludwika Lasota" userId="8af7e8536f9e44ec" providerId="LiveId" clId="{13300CEC-9B45-4238-8B6B-D44CE4BE8E8F}" dt="2023-08-23T01:32:53.914" v="5322" actId="108"/>
        <pc:sldMkLst>
          <pc:docMk/>
          <pc:sldMk cId="0" sldId="278"/>
        </pc:sldMkLst>
        <pc:spChg chg="mod">
          <ac:chgData name="Ludwika Lasota" userId="8af7e8536f9e44ec" providerId="LiveId" clId="{13300CEC-9B45-4238-8B6B-D44CE4BE8E8F}" dt="2023-08-23T01:32:53.914" v="5322" actId="108"/>
          <ac:spMkLst>
            <pc:docMk/>
            <pc:sldMk cId="0" sldId="278"/>
            <ac:spMk id="275" creationId="{00000000-0000-0000-0000-000000000000}"/>
          </ac:spMkLst>
        </pc:spChg>
      </pc:sldChg>
      <pc:sldChg chg="addSp delSp modSp add del mod">
        <pc:chgData name="Ludwika Lasota" userId="8af7e8536f9e44ec" providerId="LiveId" clId="{13300CEC-9B45-4238-8B6B-D44CE4BE8E8F}" dt="2023-08-23T01:33:14.742" v="5323" actId="1076"/>
        <pc:sldMkLst>
          <pc:docMk/>
          <pc:sldMk cId="2081468884" sldId="279"/>
        </pc:sldMkLst>
        <pc:spChg chg="mod">
          <ac:chgData name="Ludwika Lasota" userId="8af7e8536f9e44ec" providerId="LiveId" clId="{13300CEC-9B45-4238-8B6B-D44CE4BE8E8F}" dt="2023-08-23T01:33:14.742" v="5323" actId="1076"/>
          <ac:spMkLst>
            <pc:docMk/>
            <pc:sldMk cId="2081468884" sldId="279"/>
            <ac:spMk id="105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0:29:48.671" v="3719" actId="20577"/>
          <ac:spMkLst>
            <pc:docMk/>
            <pc:sldMk cId="2081468884" sldId="279"/>
            <ac:spMk id="106" creationId="{00000000-0000-0000-0000-000000000000}"/>
          </ac:spMkLst>
        </pc:spChg>
        <pc:picChg chg="add del">
          <ac:chgData name="Ludwika Lasota" userId="8af7e8536f9e44ec" providerId="LiveId" clId="{13300CEC-9B45-4238-8B6B-D44CE4BE8E8F}" dt="2023-08-22T23:57:20.725" v="2746" actId="478"/>
          <ac:picMkLst>
            <pc:docMk/>
            <pc:sldMk cId="2081468884" sldId="279"/>
            <ac:picMk id="3" creationId="{B101231A-3994-EFE4-4937-050335598053}"/>
          </ac:picMkLst>
        </pc:picChg>
        <pc:picChg chg="add del">
          <ac:chgData name="Ludwika Lasota" userId="8af7e8536f9e44ec" providerId="LiveId" clId="{13300CEC-9B45-4238-8B6B-D44CE4BE8E8F}" dt="2023-08-22T02:54:59.471" v="1666" actId="478"/>
          <ac:picMkLst>
            <pc:docMk/>
            <pc:sldMk cId="2081468884" sldId="279"/>
            <ac:picMk id="5" creationId="{79F2028E-4E9E-7409-E8D7-8A7736461D00}"/>
          </ac:picMkLst>
        </pc:picChg>
        <pc:picChg chg="add mod">
          <ac:chgData name="Ludwika Lasota" userId="8af7e8536f9e44ec" providerId="LiveId" clId="{13300CEC-9B45-4238-8B6B-D44CE4BE8E8F}" dt="2023-08-22T23:58:22.560" v="2821" actId="1076"/>
          <ac:picMkLst>
            <pc:docMk/>
            <pc:sldMk cId="2081468884" sldId="279"/>
            <ac:picMk id="5" creationId="{D7B55FE5-FED6-A093-70C1-3FB45B9DD533}"/>
          </ac:picMkLst>
        </pc:picChg>
        <pc:picChg chg="add del">
          <ac:chgData name="Ludwika Lasota" userId="8af7e8536f9e44ec" providerId="LiveId" clId="{13300CEC-9B45-4238-8B6B-D44CE4BE8E8F}" dt="2023-08-22T02:54:59.730" v="1667" actId="478"/>
          <ac:picMkLst>
            <pc:docMk/>
            <pc:sldMk cId="2081468884" sldId="279"/>
            <ac:picMk id="7" creationId="{D8D63169-F8CA-A50C-1F78-6C2A74CE82B1}"/>
          </ac:picMkLst>
        </pc:picChg>
      </pc:sldChg>
      <pc:sldChg chg="modSp add mod">
        <pc:chgData name="Ludwika Lasota" userId="8af7e8536f9e44ec" providerId="LiveId" clId="{13300CEC-9B45-4238-8B6B-D44CE4BE8E8F}" dt="2023-08-22T23:54:07.534" v="2744" actId="27636"/>
        <pc:sldMkLst>
          <pc:docMk/>
          <pc:sldMk cId="3721852028" sldId="280"/>
        </pc:sldMkLst>
        <pc:spChg chg="mod">
          <ac:chgData name="Ludwika Lasota" userId="8af7e8536f9e44ec" providerId="LiveId" clId="{13300CEC-9B45-4238-8B6B-D44CE4BE8E8F}" dt="2023-08-22T03:11:25.349" v="2452" actId="14100"/>
          <ac:spMkLst>
            <pc:docMk/>
            <pc:sldMk cId="3721852028" sldId="280"/>
            <ac:spMk id="2" creationId="{6FBCB63C-994C-25E3-06B2-F9FA1B30D3A9}"/>
          </ac:spMkLst>
        </pc:spChg>
        <pc:spChg chg="mod">
          <ac:chgData name="Ludwika Lasota" userId="8af7e8536f9e44ec" providerId="LiveId" clId="{13300CEC-9B45-4238-8B6B-D44CE4BE8E8F}" dt="2023-08-22T03:07:30.420" v="2322" actId="1076"/>
          <ac:spMkLst>
            <pc:docMk/>
            <pc:sldMk cId="3721852028" sldId="280"/>
            <ac:spMk id="93" creationId="{00000000-0000-0000-0000-000000000000}"/>
          </ac:spMkLst>
        </pc:spChg>
        <pc:spChg chg="mod">
          <ac:chgData name="Ludwika Lasota" userId="8af7e8536f9e44ec" providerId="LiveId" clId="{13300CEC-9B45-4238-8B6B-D44CE4BE8E8F}" dt="2023-08-22T23:54:07.534" v="2744" actId="27636"/>
          <ac:spMkLst>
            <pc:docMk/>
            <pc:sldMk cId="3721852028" sldId="280"/>
            <ac:spMk id="94" creationId="{00000000-0000-0000-0000-000000000000}"/>
          </ac:spMkLst>
        </pc:spChg>
      </pc:sldChg>
      <pc:sldChg chg="addSp delSp modSp add mod">
        <pc:chgData name="Ludwika Lasota" userId="8af7e8536f9e44ec" providerId="LiveId" clId="{13300CEC-9B45-4238-8B6B-D44CE4BE8E8F}" dt="2023-08-22T23:51:08.958" v="2573" actId="1076"/>
        <pc:sldMkLst>
          <pc:docMk/>
          <pc:sldMk cId="3973667693" sldId="281"/>
        </pc:sldMkLst>
        <pc:spChg chg="add del mod">
          <ac:chgData name="Ludwika Lasota" userId="8af7e8536f9e44ec" providerId="LiveId" clId="{13300CEC-9B45-4238-8B6B-D44CE4BE8E8F}" dt="2023-08-22T23:49:54.625" v="2557" actId="478"/>
          <ac:spMkLst>
            <pc:docMk/>
            <pc:sldMk cId="3973667693" sldId="281"/>
            <ac:spMk id="3" creationId="{C2683986-D458-4980-B4F0-3D2B73E88746}"/>
          </ac:spMkLst>
        </pc:spChg>
        <pc:spChg chg="add del mod">
          <ac:chgData name="Ludwika Lasota" userId="8af7e8536f9e44ec" providerId="LiveId" clId="{13300CEC-9B45-4238-8B6B-D44CE4BE8E8F}" dt="2023-08-22T23:49:59.808" v="2560" actId="478"/>
          <ac:spMkLst>
            <pc:docMk/>
            <pc:sldMk cId="3973667693" sldId="281"/>
            <ac:spMk id="6" creationId="{93B5842F-70B1-B4BE-A25F-2415354F48C6}"/>
          </ac:spMkLst>
        </pc:spChg>
        <pc:spChg chg="add mod">
          <ac:chgData name="Ludwika Lasota" userId="8af7e8536f9e44ec" providerId="LiveId" clId="{13300CEC-9B45-4238-8B6B-D44CE4BE8E8F}" dt="2023-08-22T23:51:08.958" v="2573" actId="1076"/>
          <ac:spMkLst>
            <pc:docMk/>
            <pc:sldMk cId="3973667693" sldId="281"/>
            <ac:spMk id="7" creationId="{A6D655D7-BC46-DF3F-DD0B-40BAC823BFE4}"/>
          </ac:spMkLst>
        </pc:spChg>
        <pc:spChg chg="del">
          <ac:chgData name="Ludwika Lasota" userId="8af7e8536f9e44ec" providerId="LiveId" clId="{13300CEC-9B45-4238-8B6B-D44CE4BE8E8F}" dt="2023-08-22T23:49:56.452" v="2558" actId="478"/>
          <ac:spMkLst>
            <pc:docMk/>
            <pc:sldMk cId="3973667693" sldId="281"/>
            <ac:spMk id="105" creationId="{00000000-0000-0000-0000-000000000000}"/>
          </ac:spMkLst>
        </pc:spChg>
        <pc:spChg chg="del">
          <ac:chgData name="Ludwika Lasota" userId="8af7e8536f9e44ec" providerId="LiveId" clId="{13300CEC-9B45-4238-8B6B-D44CE4BE8E8F}" dt="2023-08-22T23:49:52.735" v="2556" actId="478"/>
          <ac:spMkLst>
            <pc:docMk/>
            <pc:sldMk cId="3973667693" sldId="281"/>
            <ac:spMk id="106" creationId="{00000000-0000-0000-0000-000000000000}"/>
          </ac:spMkLst>
        </pc:spChg>
        <pc:picChg chg="mod ord">
          <ac:chgData name="Ludwika Lasota" userId="8af7e8536f9e44ec" providerId="LiveId" clId="{13300CEC-9B45-4238-8B6B-D44CE4BE8E8F}" dt="2023-08-22T23:51:04.606" v="2572" actId="166"/>
          <ac:picMkLst>
            <pc:docMk/>
            <pc:sldMk cId="3973667693" sldId="281"/>
            <ac:picMk id="5" creationId="{79F2028E-4E9E-7409-E8D7-8A7736461D00}"/>
          </ac:picMkLst>
        </pc:picChg>
        <pc:picChg chg="del">
          <ac:chgData name="Ludwika Lasota" userId="8af7e8536f9e44ec" providerId="LiveId" clId="{13300CEC-9B45-4238-8B6B-D44CE4BE8E8F}" dt="2023-08-22T23:49:57.880" v="2559" actId="478"/>
          <ac:picMkLst>
            <pc:docMk/>
            <pc:sldMk cId="3973667693" sldId="281"/>
            <ac:picMk id="9" creationId="{0EA859C2-48E4-A244-112F-4A7292092E06}"/>
          </ac:picMkLst>
        </pc:picChg>
      </pc:sldChg>
      <pc:sldChg chg="delSp modSp add mod ord">
        <pc:chgData name="Ludwika Lasota" userId="8af7e8536f9e44ec" providerId="LiveId" clId="{13300CEC-9B45-4238-8B6B-D44CE4BE8E8F}" dt="2023-08-23T01:23:37.973" v="5177" actId="20577"/>
        <pc:sldMkLst>
          <pc:docMk/>
          <pc:sldMk cId="1183706702" sldId="282"/>
        </pc:sldMkLst>
        <pc:spChg chg="mod">
          <ac:chgData name="Ludwika Lasota" userId="8af7e8536f9e44ec" providerId="LiveId" clId="{13300CEC-9B45-4238-8B6B-D44CE4BE8E8F}" dt="2023-08-23T01:11:13.580" v="4939" actId="20577"/>
          <ac:spMkLst>
            <pc:docMk/>
            <pc:sldMk cId="1183706702" sldId="282"/>
            <ac:spMk id="105" creationId="{00000000-0000-0000-0000-000000000000}"/>
          </ac:spMkLst>
        </pc:spChg>
        <pc:spChg chg="mod">
          <ac:chgData name="Ludwika Lasota" userId="8af7e8536f9e44ec" providerId="LiveId" clId="{13300CEC-9B45-4238-8B6B-D44CE4BE8E8F}" dt="2023-08-23T01:23:37.973" v="5177" actId="20577"/>
          <ac:spMkLst>
            <pc:docMk/>
            <pc:sldMk cId="1183706702" sldId="282"/>
            <ac:spMk id="106" creationId="{00000000-0000-0000-0000-000000000000}"/>
          </ac:spMkLst>
        </pc:spChg>
        <pc:picChg chg="del">
          <ac:chgData name="Ludwika Lasota" userId="8af7e8536f9e44ec" providerId="LiveId" clId="{13300CEC-9B45-4238-8B6B-D44CE4BE8E8F}" dt="2023-08-23T01:11:36.532" v="4971" actId="478"/>
          <ac:picMkLst>
            <pc:docMk/>
            <pc:sldMk cId="1183706702" sldId="282"/>
            <ac:picMk id="5" creationId="{79F2028E-4E9E-7409-E8D7-8A7736461D00}"/>
          </ac:picMkLst>
        </pc:picChg>
        <pc:picChg chg="del">
          <ac:chgData name="Ludwika Lasota" userId="8af7e8536f9e44ec" providerId="LiveId" clId="{13300CEC-9B45-4238-8B6B-D44CE4BE8E8F}" dt="2023-08-23T01:11:37.121" v="4972" actId="478"/>
          <ac:picMkLst>
            <pc:docMk/>
            <pc:sldMk cId="1183706702" sldId="282"/>
            <ac:picMk id="9" creationId="{0EA859C2-48E4-A244-112F-4A7292092E06}"/>
          </ac:picMkLst>
        </pc:picChg>
      </pc:sldChg>
      <pc:sldMasterChg chg="delSldLayout">
        <pc:chgData name="Ludwika Lasota" userId="8af7e8536f9e44ec" providerId="LiveId" clId="{13300CEC-9B45-4238-8B6B-D44CE4BE8E8F}" dt="2023-08-23T01:09:14.019" v="4926" actId="47"/>
        <pc:sldMasterMkLst>
          <pc:docMk/>
          <pc:sldMasterMk cId="0" sldId="2147483661"/>
        </pc:sldMasterMkLst>
        <pc:sldLayoutChg chg="del">
          <pc:chgData name="Ludwika Lasota" userId="8af7e8536f9e44ec" providerId="LiveId" clId="{13300CEC-9B45-4238-8B6B-D44CE4BE8E8F}" dt="2023-08-23T01:09:14.019" v="4926" actId="47"/>
          <pc:sldLayoutMkLst>
            <pc:docMk/>
            <pc:sldMasterMk cId="0" sldId="2147483661"/>
            <pc:sldLayoutMk cId="0" sldId="2147483658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af7e8536f9e44ec/Desktop/Data%20Bootcamp/Project-3-Sports-Betting-Analysis/Project%203%20Prototype/Revenue%20data/rev_per_person_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059456138591307"/>
          <c:y val="2.6659292174028557E-2"/>
          <c:w val="0.8905273008622886"/>
          <c:h val="0.88157163146615014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Sheet3!$A$1:$A$61</c:f>
              <c:numCache>
                <c:formatCode>m/d/yyyy</c:formatCode>
                <c:ptCount val="61"/>
                <c:pt idx="0">
                  <c:v>43252</c:v>
                </c:pt>
                <c:pt idx="1">
                  <c:v>43282</c:v>
                </c:pt>
                <c:pt idx="2">
                  <c:v>43313</c:v>
                </c:pt>
                <c:pt idx="3">
                  <c:v>43344</c:v>
                </c:pt>
                <c:pt idx="4">
                  <c:v>43374</c:v>
                </c:pt>
                <c:pt idx="5">
                  <c:v>43405</c:v>
                </c:pt>
                <c:pt idx="6">
                  <c:v>43435</c:v>
                </c:pt>
                <c:pt idx="7">
                  <c:v>43466</c:v>
                </c:pt>
                <c:pt idx="8">
                  <c:v>43497</c:v>
                </c:pt>
                <c:pt idx="9">
                  <c:v>43525</c:v>
                </c:pt>
                <c:pt idx="10">
                  <c:v>43556</c:v>
                </c:pt>
                <c:pt idx="11">
                  <c:v>43586</c:v>
                </c:pt>
                <c:pt idx="12">
                  <c:v>43617</c:v>
                </c:pt>
                <c:pt idx="13">
                  <c:v>43647</c:v>
                </c:pt>
                <c:pt idx="14">
                  <c:v>43678</c:v>
                </c:pt>
                <c:pt idx="15">
                  <c:v>43709</c:v>
                </c:pt>
                <c:pt idx="16">
                  <c:v>43739</c:v>
                </c:pt>
                <c:pt idx="17">
                  <c:v>43770</c:v>
                </c:pt>
                <c:pt idx="18">
                  <c:v>43800</c:v>
                </c:pt>
                <c:pt idx="19">
                  <c:v>43831</c:v>
                </c:pt>
                <c:pt idx="20">
                  <c:v>43862</c:v>
                </c:pt>
                <c:pt idx="21">
                  <c:v>43891</c:v>
                </c:pt>
                <c:pt idx="22">
                  <c:v>43922</c:v>
                </c:pt>
                <c:pt idx="23">
                  <c:v>43952</c:v>
                </c:pt>
                <c:pt idx="24">
                  <c:v>43983</c:v>
                </c:pt>
                <c:pt idx="25">
                  <c:v>44013</c:v>
                </c:pt>
                <c:pt idx="26">
                  <c:v>44044</c:v>
                </c:pt>
                <c:pt idx="27">
                  <c:v>44075</c:v>
                </c:pt>
                <c:pt idx="28">
                  <c:v>44105</c:v>
                </c:pt>
                <c:pt idx="29">
                  <c:v>44136</c:v>
                </c:pt>
                <c:pt idx="30">
                  <c:v>44166</c:v>
                </c:pt>
                <c:pt idx="31">
                  <c:v>44197</c:v>
                </c:pt>
                <c:pt idx="32">
                  <c:v>44228</c:v>
                </c:pt>
                <c:pt idx="33">
                  <c:v>44256</c:v>
                </c:pt>
                <c:pt idx="34">
                  <c:v>44287</c:v>
                </c:pt>
                <c:pt idx="35">
                  <c:v>44317</c:v>
                </c:pt>
                <c:pt idx="36">
                  <c:v>44348</c:v>
                </c:pt>
                <c:pt idx="37">
                  <c:v>44378</c:v>
                </c:pt>
                <c:pt idx="38">
                  <c:v>44409</c:v>
                </c:pt>
                <c:pt idx="39">
                  <c:v>44440</c:v>
                </c:pt>
                <c:pt idx="40">
                  <c:v>44470</c:v>
                </c:pt>
                <c:pt idx="41">
                  <c:v>44501</c:v>
                </c:pt>
                <c:pt idx="42">
                  <c:v>44531</c:v>
                </c:pt>
                <c:pt idx="43">
                  <c:v>44562</c:v>
                </c:pt>
                <c:pt idx="44">
                  <c:v>44593</c:v>
                </c:pt>
                <c:pt idx="45">
                  <c:v>44621</c:v>
                </c:pt>
                <c:pt idx="46">
                  <c:v>44652</c:v>
                </c:pt>
                <c:pt idx="47">
                  <c:v>44682</c:v>
                </c:pt>
                <c:pt idx="48">
                  <c:v>44713</c:v>
                </c:pt>
                <c:pt idx="49">
                  <c:v>44743</c:v>
                </c:pt>
                <c:pt idx="50">
                  <c:v>44774</c:v>
                </c:pt>
                <c:pt idx="51">
                  <c:v>44805</c:v>
                </c:pt>
                <c:pt idx="52">
                  <c:v>44835</c:v>
                </c:pt>
                <c:pt idx="53">
                  <c:v>44866</c:v>
                </c:pt>
                <c:pt idx="54">
                  <c:v>44896</c:v>
                </c:pt>
                <c:pt idx="55">
                  <c:v>44927</c:v>
                </c:pt>
                <c:pt idx="56">
                  <c:v>44958</c:v>
                </c:pt>
                <c:pt idx="57">
                  <c:v>44986</c:v>
                </c:pt>
                <c:pt idx="58">
                  <c:v>45017</c:v>
                </c:pt>
                <c:pt idx="59">
                  <c:v>45047</c:v>
                </c:pt>
                <c:pt idx="60">
                  <c:v>45078</c:v>
                </c:pt>
              </c:numCache>
            </c:numRef>
          </c:cat>
          <c:val>
            <c:numRef>
              <c:f>Sheet3!$B$1:$B$61</c:f>
              <c:numCache>
                <c:formatCode>_("$"* #,##0.00_);_("$"* \(#,##0.00\);_("$"* "-"??_);_(@_)</c:formatCode>
                <c:ptCount val="61"/>
                <c:pt idx="0">
                  <c:v>9.9813668472225299</c:v>
                </c:pt>
                <c:pt idx="1">
                  <c:v>2.8538981638074667</c:v>
                </c:pt>
                <c:pt idx="2">
                  <c:v>8.0819892274889362</c:v>
                </c:pt>
                <c:pt idx="3">
                  <c:v>39.940120763591196</c:v>
                </c:pt>
                <c:pt idx="4">
                  <c:v>18.042020243160959</c:v>
                </c:pt>
                <c:pt idx="5">
                  <c:v>18.899087503988525</c:v>
                </c:pt>
                <c:pt idx="6">
                  <c:v>33.906087665392313</c:v>
                </c:pt>
                <c:pt idx="7">
                  <c:v>14.607071995900371</c:v>
                </c:pt>
                <c:pt idx="8">
                  <c:v>16.188175278230403</c:v>
                </c:pt>
                <c:pt idx="9">
                  <c:v>25.758830008697313</c:v>
                </c:pt>
                <c:pt idx="10">
                  <c:v>16.699258704484304</c:v>
                </c:pt>
                <c:pt idx="11">
                  <c:v>9.6590450398112857</c:v>
                </c:pt>
                <c:pt idx="12">
                  <c:v>12.536316357037199</c:v>
                </c:pt>
                <c:pt idx="13">
                  <c:v>9.9403617781479134</c:v>
                </c:pt>
                <c:pt idx="14">
                  <c:v>17.111381119525145</c:v>
                </c:pt>
                <c:pt idx="15">
                  <c:v>47.982021518533472</c:v>
                </c:pt>
                <c:pt idx="16">
                  <c:v>48.847228899614784</c:v>
                </c:pt>
                <c:pt idx="17">
                  <c:v>34.578984713596043</c:v>
                </c:pt>
                <c:pt idx="18">
                  <c:v>36.498362783999319</c:v>
                </c:pt>
                <c:pt idx="19">
                  <c:v>35.628294044905765</c:v>
                </c:pt>
                <c:pt idx="20">
                  <c:v>25.871048186615333</c:v>
                </c:pt>
                <c:pt idx="21">
                  <c:v>8.7231957016093684</c:v>
                </c:pt>
                <c:pt idx="22">
                  <c:v>2.0627848379161979</c:v>
                </c:pt>
                <c:pt idx="23">
                  <c:v>5.0891136850192851</c:v>
                </c:pt>
                <c:pt idx="24">
                  <c:v>5.359067087722214</c:v>
                </c:pt>
                <c:pt idx="25">
                  <c:v>15.392379756361118</c:v>
                </c:pt>
                <c:pt idx="26">
                  <c:v>31.924301683544826</c:v>
                </c:pt>
                <c:pt idx="27">
                  <c:v>46.765969662278707</c:v>
                </c:pt>
                <c:pt idx="28">
                  <c:v>77.960000617064694</c:v>
                </c:pt>
                <c:pt idx="29">
                  <c:v>93.138118525164941</c:v>
                </c:pt>
                <c:pt idx="30">
                  <c:v>73.71832297980059</c:v>
                </c:pt>
                <c:pt idx="31">
                  <c:v>92.066809042950666</c:v>
                </c:pt>
                <c:pt idx="32">
                  <c:v>50.442551825675359</c:v>
                </c:pt>
                <c:pt idx="33">
                  <c:v>80.408964577905763</c:v>
                </c:pt>
                <c:pt idx="34">
                  <c:v>62.570695732387698</c:v>
                </c:pt>
                <c:pt idx="35">
                  <c:v>59.810519568695376</c:v>
                </c:pt>
                <c:pt idx="36">
                  <c:v>71.516235624609578</c:v>
                </c:pt>
                <c:pt idx="37">
                  <c:v>60.941194305625224</c:v>
                </c:pt>
                <c:pt idx="38">
                  <c:v>45.529518266834948</c:v>
                </c:pt>
                <c:pt idx="39">
                  <c:v>110.15882042688814</c:v>
                </c:pt>
                <c:pt idx="40">
                  <c:v>105.06271669467704</c:v>
                </c:pt>
                <c:pt idx="41">
                  <c:v>169.43127199550528</c:v>
                </c:pt>
                <c:pt idx="42">
                  <c:v>77.648870166503698</c:v>
                </c:pt>
                <c:pt idx="43">
                  <c:v>125.48207543696438</c:v>
                </c:pt>
                <c:pt idx="44">
                  <c:v>75.600175532268381</c:v>
                </c:pt>
                <c:pt idx="45">
                  <c:v>116.59872296578899</c:v>
                </c:pt>
                <c:pt idx="46">
                  <c:v>94.096044916653469</c:v>
                </c:pt>
                <c:pt idx="47">
                  <c:v>113.27036859809773</c:v>
                </c:pt>
                <c:pt idx="48">
                  <c:v>64.151304470594724</c:v>
                </c:pt>
                <c:pt idx="49">
                  <c:v>78.569756908328699</c:v>
                </c:pt>
                <c:pt idx="50">
                  <c:v>95.755831423703498</c:v>
                </c:pt>
                <c:pt idx="51">
                  <c:v>199.81035789548773</c:v>
                </c:pt>
                <c:pt idx="52">
                  <c:v>176.54205615634373</c:v>
                </c:pt>
                <c:pt idx="53">
                  <c:v>147.76715246410512</c:v>
                </c:pt>
                <c:pt idx="54">
                  <c:v>198.56374059955562</c:v>
                </c:pt>
                <c:pt idx="55">
                  <c:v>197.44561938522938</c:v>
                </c:pt>
                <c:pt idx="56">
                  <c:v>129.66473037527612</c:v>
                </c:pt>
                <c:pt idx="57">
                  <c:v>198.23020911967328</c:v>
                </c:pt>
                <c:pt idx="58">
                  <c:v>154.43127927218271</c:v>
                </c:pt>
                <c:pt idx="59">
                  <c:v>165.52948388923977</c:v>
                </c:pt>
                <c:pt idx="60">
                  <c:v>86.418980139227003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3D2-410A-806F-904BC5DC99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54455152"/>
        <c:axId val="1349627360"/>
      </c:lineChart>
      <c:dateAx>
        <c:axId val="135445515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9627360"/>
        <c:crosses val="autoZero"/>
        <c:auto val="1"/>
        <c:lblOffset val="100"/>
        <c:baseTimeUnit val="months"/>
      </c:dateAx>
      <c:valAx>
        <c:axId val="134962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445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0873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641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54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5430e6bdd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5430e6bdd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39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Google Shape;74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galsportsreport.com/sports-betting/revenue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amingtoday.com/states/" TargetMode="External"/><Relationship Id="rId5" Type="http://schemas.openxmlformats.org/officeDocument/2006/relationships/hyperlink" Target="https://www.playusa.com/taxes/" TargetMode="External"/><Relationship Id="rId4" Type="http://schemas.openxmlformats.org/officeDocument/2006/relationships/hyperlink" Target="https://developers.google.com/public-data/docs/canonical/states_csv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305650" y="1322450"/>
            <a:ext cx="46545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Sports Betting in US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-Industry Analysis</a:t>
            </a: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397775" y="26335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2 - </a:t>
            </a:r>
            <a:r>
              <a:rPr lang="en" sz="1150">
                <a:solidFill>
                  <a:srgbClr val="1D1C1D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Andrew Rexford / Caleb Gould / Ryan Blais / Vicky Lasota 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2575" y="1636150"/>
            <a:ext cx="3575075" cy="19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3A9A12-5DFA-6D94-0B19-EEE3EF5B1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4340" y="2705411"/>
            <a:ext cx="1040495" cy="2121008"/>
          </a:xfrm>
          <a:prstGeom prst="flowChartAlternateProcess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221366" y="117446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 comparison revs per capita</a:t>
            </a:r>
            <a:br>
              <a:rPr lang="en" dirty="0"/>
            </a:br>
            <a:r>
              <a:rPr lang="en" dirty="0"/>
              <a:t>[ways to bet]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E01659-3FE5-2BFF-E6EE-4CA6D9A89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585938"/>
            <a:ext cx="5181943" cy="28477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3696E7-A4F0-F031-8AAB-CAD75BA4094D}"/>
              </a:ext>
            </a:extLst>
          </p:cNvPr>
          <p:cNvSpPr txBox="1"/>
          <p:nvPr/>
        </p:nvSpPr>
        <p:spPr>
          <a:xfrm>
            <a:off x="221366" y="1736103"/>
            <a:ext cx="3289643" cy="1948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D9C4B1"/>
              </a:buClr>
              <a:buSzPts val="1600"/>
              <a:buFont typeface="Roboto"/>
              <a:buNone/>
              <a:tabLst/>
              <a:defRPr/>
            </a:pPr>
            <a:r>
              <a:rPr lang="en-US" sz="1200" dirty="0">
                <a:solidFill>
                  <a:srgbClr val="D9C4B1"/>
                </a:solidFill>
                <a:latin typeface="Roboto"/>
                <a:ea typeface="Roboto"/>
                <a:cs typeface="Roboto"/>
                <a:sym typeface="Roboto"/>
              </a:rPr>
              <a:t>Average revenue per person in states allowing betting online and in-person: $4.39</a:t>
            </a:r>
          </a:p>
          <a:p>
            <a:pPr>
              <a:lnSpc>
                <a:spcPct val="115000"/>
              </a:lnSpc>
              <a:spcAft>
                <a:spcPts val="1000"/>
              </a:spcAft>
              <a:buClr>
                <a:srgbClr val="D9C4B1"/>
              </a:buClr>
              <a:buSzPts val="1600"/>
              <a:defRPr/>
            </a:pPr>
            <a:r>
              <a:rPr lang="en-US" sz="1200" dirty="0">
                <a:solidFill>
                  <a:srgbClr val="D9C4B1"/>
                </a:solidFill>
                <a:latin typeface="Roboto"/>
                <a:ea typeface="Roboto"/>
                <a:cs typeface="Roboto"/>
                <a:sym typeface="Roboto"/>
              </a:rPr>
              <a:t>Average revenue per person in states allowing betting online only: $4.05</a:t>
            </a:r>
          </a:p>
          <a:p>
            <a:pPr>
              <a:lnSpc>
                <a:spcPct val="115000"/>
              </a:lnSpc>
              <a:spcAft>
                <a:spcPts val="1000"/>
              </a:spcAft>
              <a:buClr>
                <a:srgbClr val="D9C4B1"/>
              </a:buClr>
              <a:buSzPts val="1600"/>
              <a:defRPr/>
            </a:pPr>
            <a:r>
              <a:rPr lang="en-US" sz="1200" dirty="0">
                <a:solidFill>
                  <a:srgbClr val="D9C4B1"/>
                </a:solidFill>
                <a:latin typeface="Roboto"/>
                <a:ea typeface="Roboto"/>
                <a:cs typeface="Roboto"/>
                <a:sym typeface="Roboto"/>
              </a:rPr>
              <a:t>Average revenue per person in states allowing betting in-person betting only: $1.53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D9C4B1"/>
              </a:buClr>
              <a:buSzPts val="1600"/>
              <a:buFont typeface="Roboto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9C4B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Used</a:t>
            </a:r>
            <a:endParaRPr dirty="0"/>
          </a:p>
        </p:txBody>
      </p:sp>
      <p:sp>
        <p:nvSpPr>
          <p:cNvPr id="275" name="Google Shape;275;p3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Data Scraping: Beautiful Soup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Visualizations: Leaflet, </a:t>
            </a:r>
            <a:r>
              <a:rPr lang="en-US" dirty="0" err="1"/>
              <a:t>Plotly</a:t>
            </a:r>
            <a:r>
              <a:rPr lang="en-US" dirty="0"/>
              <a:t>, Chart.js JavaScript Libraries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Database: SQL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Prototype: </a:t>
            </a:r>
            <a:r>
              <a:rPr lang="en-US" dirty="0" err="1"/>
              <a:t>PowerBi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57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E03C563-772E-5E5C-11DC-557B8DBC5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23"/>
            <a:ext cx="1115665" cy="749873"/>
          </a:xfrm>
          <a:prstGeom prst="rect">
            <a:avLst/>
          </a:prstGeom>
        </p:spPr>
      </p:pic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3F92E68-D6D5-3B60-3DF0-2BBCA13D9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684" y="152423"/>
            <a:ext cx="3625410" cy="2739210"/>
          </a:xfrm>
          <a:prstGeom prst="rect">
            <a:avLst/>
          </a:prstGeom>
        </p:spPr>
      </p:pic>
      <p:pic>
        <p:nvPicPr>
          <p:cNvPr id="11" name="Picture 10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BE9883F5-EDFE-D427-8D03-0FF86AE5F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951" y="2297927"/>
            <a:ext cx="3750049" cy="2792758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27D45D7-A30E-D76B-A590-C4F001122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707" y="3105127"/>
            <a:ext cx="344805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86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Scraping: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hlinkClick r:id="rId3"/>
              </a:rPr>
              <a:t>Sports Betting Revenue Tracker: US Betting Revenue &amp; Handle By State (legalsportsreport.com)</a:t>
            </a:r>
            <a:r>
              <a:rPr lang="en-US" dirty="0"/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hlinkClick r:id="rId4"/>
              </a:rPr>
              <a:t>states.csv  |  Dataset Publishing Language  |  Google for Developers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hlinkClick r:id="rId5"/>
              </a:rPr>
              <a:t>US Gambling Win Tax Rates - Are Gambling Wins Taxable? (playusa.com)</a:t>
            </a: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hlinkClick r:id="rId6"/>
              </a:rPr>
              <a:t>States With Legal Sports Betting: Where All 50 States Stand (gamingtoday.com)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US Census Data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26530" y="40428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Executive Summary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BCB63C-994C-25E3-06B2-F9FA1B30D3A9}"/>
              </a:ext>
            </a:extLst>
          </p:cNvPr>
          <p:cNvSpPr/>
          <p:nvPr/>
        </p:nvSpPr>
        <p:spPr>
          <a:xfrm>
            <a:off x="3589350" y="-3430"/>
            <a:ext cx="5211750" cy="51435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4294967295"/>
          </p:nvPr>
        </p:nvSpPr>
        <p:spPr>
          <a:xfrm>
            <a:off x="3741585" y="168060"/>
            <a:ext cx="490728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BWHaasDingbat"/>
              </a:rPr>
              <a:t>Since the Supreme Court’s decision in 2018 to overturn ban on sports betting, dozens of states have legalized online and/or in-person betting.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BWHaasDingbat"/>
              </a:rPr>
              <a:t>As of today 29, states joined the betting boom increasing monthly revenues 14-fold since the </a:t>
            </a:r>
            <a:r>
              <a:rPr lang="en-US" sz="2400" b="0" i="0">
                <a:solidFill>
                  <a:srgbClr val="000000"/>
                </a:solidFill>
                <a:effectLst/>
                <a:latin typeface="BWHaasDingbat"/>
              </a:rPr>
              <a:t>first months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BWHaasDingbat"/>
              </a:rPr>
              <a:t>of 2018.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BWHaasDingbat"/>
              </a:rPr>
              <a:t>Our group decided to share a snapshot of the changing industry. </a:t>
            </a:r>
            <a:endParaRPr lang="en-US" sz="2400" b="0" i="0" dirty="0">
              <a:solidFill>
                <a:srgbClr val="000000"/>
              </a:solidFill>
              <a:effectLst/>
              <a:latin typeface="BWHaasDingb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0E0459-E32D-A0B7-25EA-E8C42372C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460" y="3167889"/>
            <a:ext cx="3742541" cy="1826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5872785" y="3421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Focus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BCB63C-994C-25E3-06B2-F9FA1B30D3A9}"/>
              </a:ext>
            </a:extLst>
          </p:cNvPr>
          <p:cNvSpPr/>
          <p:nvPr/>
        </p:nvSpPr>
        <p:spPr>
          <a:xfrm>
            <a:off x="411315" y="0"/>
            <a:ext cx="4305466" cy="447294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4294967295"/>
          </p:nvPr>
        </p:nvSpPr>
        <p:spPr>
          <a:xfrm>
            <a:off x="540856" y="547890"/>
            <a:ext cx="4175925" cy="285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BWHaasDingbat"/>
              </a:rPr>
              <a:t>Despite legalization, differences in state regulations have a visible effect on the industry’s growth and tax revenues.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BWHaasDingbat"/>
              </a:rPr>
              <a:t>Factors with potential impact on industry’s growth:</a:t>
            </a:r>
          </a:p>
          <a:p>
            <a:pPr marL="342900" lvl="0" indent="-342900" algn="l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BWHaasDingbat"/>
              </a:rPr>
              <a:t>accessibility to placing bets </a:t>
            </a:r>
          </a:p>
          <a:p>
            <a:pPr marL="342900" lvl="0" indent="-342900" algn="l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BWHaasDingbat"/>
              </a:rPr>
              <a:t>taxation of gambling income  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721852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DF23AE-4806-2D25-3C13-6DC21AC0C76F}"/>
              </a:ext>
            </a:extLst>
          </p:cNvPr>
          <p:cNvSpPr/>
          <p:nvPr/>
        </p:nvSpPr>
        <p:spPr>
          <a:xfrm>
            <a:off x="0" y="457200"/>
            <a:ext cx="3373395" cy="7285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562543" cy="7285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National Data</a:t>
            </a:r>
            <a:endParaRPr sz="3000" b="0" dirty="0"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1"/>
          </p:nvPr>
        </p:nvSpPr>
        <p:spPr>
          <a:xfrm>
            <a:off x="389670" y="1721344"/>
            <a:ext cx="3875306" cy="2692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As of June 2023: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300" dirty="0"/>
              <a:t>23 states legalized both in person and online betting 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300" dirty="0"/>
              <a:t>4 states allow in-person- only betting</a:t>
            </a:r>
          </a:p>
          <a:p>
            <a:pPr marL="285750" indent="-285750">
              <a:lnSpc>
                <a:spcPct val="115000"/>
              </a:lnSpc>
              <a:spcAft>
                <a:spcPts val="1000"/>
              </a:spcAft>
              <a:buFontTx/>
              <a:buChar char="-"/>
            </a:pPr>
            <a:r>
              <a:rPr lang="en" sz="1300" dirty="0"/>
              <a:t>2 states allow online-only betting 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300" dirty="0"/>
              <a:t>17 states still consider sport betting illegal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1300" dirty="0"/>
              <a:t>4 states are preparing to vote on legalization</a:t>
            </a:r>
            <a:endParaRPr sz="13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A859C2-48E4-A244-112F-4A7292092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025" y="3169591"/>
            <a:ext cx="2816760" cy="16444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85C9A0-E992-F63E-0DC7-8119DD3FA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425" y="329487"/>
            <a:ext cx="4186730" cy="23044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497474-532D-D0DB-9475-00ECD8C42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8365" y="2571750"/>
            <a:ext cx="1735790" cy="11453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 dirty="0">
                <a:solidFill>
                  <a:schemeClr val="lt1"/>
                </a:solidFill>
              </a:rPr>
              <a:t>1</a:t>
            </a:r>
            <a:endParaRPr sz="700" b="1" dirty="0">
              <a:solidFill>
                <a:schemeClr val="lt1"/>
              </a:solidFill>
            </a:endParaRPr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310975" y="451498"/>
            <a:ext cx="3953676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Revenue Growth</a:t>
            </a:r>
            <a:endParaRPr sz="3000" b="0" dirty="0"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1"/>
          </p:nvPr>
        </p:nvSpPr>
        <p:spPr>
          <a:xfrm>
            <a:off x="270010" y="1246660"/>
            <a:ext cx="2867994" cy="3789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Since legalization in 2018, the industry’s annual revenues showed significant increase.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While industry suffered during the COVID shutdowndowns, the market rebounded quickly.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Revenues skyrocketed in the third quarter of 2021 supported by bet legalization in 6 more states.  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Overall, betting revenues pick up in the third quarter due to the sport event calendar, but the observed increases have been compounded by new states joining the landscape.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en" sz="13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55FE5-FED6-A093-70C1-3FB45B9DD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695" y="1411425"/>
            <a:ext cx="5796606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68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name="adj1" fmla="val 2627839"/>
              <a:gd name="adj2" fmla="val 5880699"/>
              <a:gd name="adj3" fmla="val 7985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Tax Revenues</a:t>
            </a:r>
            <a:endParaRPr sz="3000" dirty="0"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382050" y="1485900"/>
            <a:ext cx="3068400" cy="110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While not all states tax income from sports betting, all benefit from growing betting revenues. </a:t>
            </a:r>
            <a:endParaRPr sz="1300"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2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dk1"/>
                </a:solidFill>
              </a:rPr>
              <a:t>83%</a:t>
            </a:r>
            <a:endParaRPr sz="36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name="adj1" fmla="val 16211102"/>
              <a:gd name="adj2" fmla="val 13367420"/>
              <a:gd name="adj3" fmla="val 79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2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 dirty="0"/>
              <a:t>Currently 24 out of 29 states tax income from gambling</a:t>
            </a:r>
            <a:endParaRPr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CAFD4B-3BE9-DE74-66D5-78C950028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08" y="2571750"/>
            <a:ext cx="3916795" cy="22171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335756" y="471488"/>
            <a:ext cx="3471863" cy="1228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Revenue per person</a:t>
            </a:r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1"/>
          </p:nvPr>
        </p:nvSpPr>
        <p:spPr>
          <a:xfrm>
            <a:off x="335756" y="1952276"/>
            <a:ext cx="3300900" cy="2834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 dirty="0"/>
              <a:t>Because revenues are largery impacted by population size of each state passing favorable legislation, revenue per person might be a better gauge of sports betting popularity. In population data analysis, we put each states 18+ population against the total revenues.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en" sz="13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/>
              <a:t>For the comparison, the average revenue per capita for 2018 could be estimated at $19, while the same average for 2022 was estimated at $123. </a:t>
            </a:r>
            <a:endParaRPr sz="130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B1392BE-46C8-C19F-AB70-64F35F7B3C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8045379"/>
              </p:ext>
            </p:extLst>
          </p:nvPr>
        </p:nvGraphicFramePr>
        <p:xfrm>
          <a:off x="4740048" y="1292339"/>
          <a:ext cx="4161065" cy="2422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DF23AE-4806-2D25-3C13-6DC21AC0C76F}"/>
              </a:ext>
            </a:extLst>
          </p:cNvPr>
          <p:cNvSpPr/>
          <p:nvPr/>
        </p:nvSpPr>
        <p:spPr>
          <a:xfrm>
            <a:off x="0" y="457200"/>
            <a:ext cx="3373395" cy="7285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562543" cy="7285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State Data</a:t>
            </a:r>
            <a:endParaRPr sz="3000" b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7B062B-EEC5-A96C-6DFA-0058DDAB0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126" y="1414471"/>
            <a:ext cx="5337717" cy="354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70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State comparison revs per capita [taxes/no taxes]</a:t>
            </a:r>
            <a:endParaRPr sz="3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4DA4A-FCB1-464A-71C4-3B44054FF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574" y="2133675"/>
            <a:ext cx="5134701" cy="2508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4D20B0-9EBC-D666-B551-E53A934B944E}"/>
              </a:ext>
            </a:extLst>
          </p:cNvPr>
          <p:cNvSpPr txBox="1"/>
          <p:nvPr/>
        </p:nvSpPr>
        <p:spPr>
          <a:xfrm>
            <a:off x="311725" y="2413627"/>
            <a:ext cx="3289643" cy="1396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D9C4B1"/>
              </a:buClr>
              <a:buSzPts val="1600"/>
              <a:buFont typeface="Roboto"/>
              <a:buNone/>
              <a:tabLst/>
              <a:defRPr/>
            </a:pPr>
            <a:r>
              <a:rPr lang="en-US" sz="1200" dirty="0">
                <a:solidFill>
                  <a:srgbClr val="D9C4B1"/>
                </a:solidFill>
                <a:latin typeface="Roboto"/>
                <a:ea typeface="Roboto"/>
                <a:cs typeface="Roboto"/>
                <a:sym typeface="Roboto"/>
              </a:rPr>
              <a:t>Average revenue per person in states taxing income from gambling: $3.41</a:t>
            </a:r>
          </a:p>
          <a:p>
            <a:pPr>
              <a:lnSpc>
                <a:spcPct val="115000"/>
              </a:lnSpc>
              <a:spcAft>
                <a:spcPts val="1000"/>
              </a:spcAft>
              <a:buClr>
                <a:srgbClr val="D9C4B1"/>
              </a:buClr>
              <a:buSzPts val="1600"/>
              <a:defRPr/>
            </a:pPr>
            <a:r>
              <a:rPr lang="en-US" sz="1200" dirty="0">
                <a:solidFill>
                  <a:srgbClr val="D9C4B1"/>
                </a:solidFill>
                <a:latin typeface="Roboto"/>
                <a:ea typeface="Roboto"/>
                <a:cs typeface="Roboto"/>
                <a:sym typeface="Roboto"/>
              </a:rPr>
              <a:t>Average revenue per person in states taxing income from gambling: $6.36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D9C4B1"/>
              </a:buClr>
              <a:buSzPts val="1600"/>
              <a:buFont typeface="Roboto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9C4B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530</Words>
  <Application>Microsoft Office PowerPoint</Application>
  <PresentationFormat>On-screen Show (16:9)</PresentationFormat>
  <Paragraphs>60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BWHaasDingbat</vt:lpstr>
      <vt:lpstr>Merriweather</vt:lpstr>
      <vt:lpstr>Roboto</vt:lpstr>
      <vt:lpstr>Paradigm</vt:lpstr>
      <vt:lpstr>Sports Betting in US -Industry Analysis</vt:lpstr>
      <vt:lpstr>Executive Summary</vt:lpstr>
      <vt:lpstr>Focus</vt:lpstr>
      <vt:lpstr>National Data</vt:lpstr>
      <vt:lpstr>Revenue Growth</vt:lpstr>
      <vt:lpstr>Tax Revenues</vt:lpstr>
      <vt:lpstr>Revenue per person</vt:lpstr>
      <vt:lpstr>State Data</vt:lpstr>
      <vt:lpstr>State comparison revs per capita [taxes/no taxes]</vt:lpstr>
      <vt:lpstr>State comparison revs per capita [ways to bet]</vt:lpstr>
      <vt:lpstr>Tools Used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Betting in US -Industry Analysis</dc:title>
  <dc:creator>Ludwika Lasota</dc:creator>
  <cp:lastModifiedBy>Ludwika Lasota</cp:lastModifiedBy>
  <cp:revision>1</cp:revision>
  <dcterms:modified xsi:type="dcterms:W3CDTF">2023-08-29T00:51:37Z</dcterms:modified>
</cp:coreProperties>
</file>